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1"/>
    <a:srgbClr val="ED7D31"/>
    <a:srgbClr val="FFA83F"/>
    <a:srgbClr val="44546A"/>
    <a:srgbClr val="767171"/>
    <a:srgbClr val="4472C4"/>
    <a:srgbClr val="4976C7"/>
    <a:srgbClr val="FFBB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9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BC468F-6D43-4E9A-A73D-9B5226121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84CFCA0-12A9-4CFE-A8EA-8A94B4667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07D9E5-3A4F-4FA2-8D76-057882BBF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ECB934-17DF-4FD0-8A62-C4E99A1D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908C78-AC10-4021-ABC9-1C5F1B26B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664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D21A0C-D9DA-4F5A-B517-F8836DCEE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3DC7083-B8A8-46FE-B63B-6C851E7B2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684FE3-53CF-466E-9A1A-2ED5F03AC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937ABF-00A9-4287-8AC1-64D016D5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95772C-AF4C-4E8F-B5C2-EE85A2C9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4459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17F78A2-D0D3-4D39-8E95-8E5075EDC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4F4F61-07B1-4F2F-A10D-51990C4B2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03FED0-8DC4-4A63-979E-A9D71D22B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5EED22-7FCE-436D-9C79-DAC4589FA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C48F28-D82B-4767-AA46-F00479143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477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302E07-43D6-4653-89B4-B6DBF0B2B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BDBF00-9231-4341-9E37-87866530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342947-0EE0-4AA1-BC85-1D4FA06E5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93DAC9-E199-4EE2-83F2-803FEB45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E6CB8E1-F132-483C-A014-94CE8A01F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63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9C660-AEFF-4049-A100-C2266FEC2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C287A3-B80D-491F-84C3-39D4976A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8B4FC4-F716-4417-8136-A5043DF5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709BA1-E5A3-4CA1-923E-A6373D60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D638E5-905E-4907-B811-7C9F2917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79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F05013-6B33-4C4A-B180-21D52F10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B861FD-446B-4D96-BE1E-24E0DD0B9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C713CC-02C2-4D67-BDA3-BFF2E29F3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7D8087A-FF14-40CC-B96C-5F42476AC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519DEA-6613-4E3B-8A98-AE42F23D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F36EFA6-FD1A-4E21-BED2-5B966148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58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8676DD-A741-411A-A619-DC0097F2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26DD30-D0DE-4F1D-AB69-8133EE5E0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CAE8E3F-E889-4E96-B199-0FD3617DB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25BCD81-DF78-4587-B8A8-1D7B93FF63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426C33F-CFA2-4A75-B6FA-009404242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C70D517-9BC6-4DE8-A16E-CF30D912C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7DCAB01-E950-4416-9DC8-CCE6F91F5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0AFA277-8A91-4BF3-96E9-0FC6C679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574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92E815-9594-482E-B972-631416116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26761A6-6B29-4B28-8F8B-E0309AEFB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91FA8C-2A3F-4687-91E1-C816D5787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D3DAE1A-4B0A-4694-AD22-0862A7B61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99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6C4F78C-6561-4568-B009-AB55A8BF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3A74A0D-6B46-4035-8B7F-ED276505D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A595C2-DC6A-4A93-997B-38DB4FD9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B9FB4B-A518-49E5-B7F4-A8F5A3D0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788218-0076-4B5E-ADBC-B808C9C0A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37243A6-9D32-41AC-AC9C-9E78C34E43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20B656-D755-48FF-8895-7181CCA7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24A082-7F24-4AF1-AAC3-49E5C7CB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5F12B43-45B4-4BC9-A178-3F4465D49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6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072BEC-4ED5-4CEC-AF7E-B571FD8E9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A72DBEC-FDC2-4307-BEE9-CF6025154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99677D-095F-433B-AF36-9064220B4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BCF72F-653A-4DAC-B8E6-8E277E3EF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AA0BBE-7767-4BB1-8994-70227F6DC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C9F524-A481-4D63-B68F-D100CA50D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002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C8553A-B065-4DD8-B650-EDB4976F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DB7F3C-AAAB-485E-BAD2-213D77620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55EB94-FF8A-4B71-B247-1502B0C21B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E9DC0-303B-4C9E-8424-121E07A89D4D}" type="datetimeFigureOut">
              <a:rPr lang="fr-FR" smtClean="0"/>
              <a:t>06/02/2022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D54E66-5204-44F1-A1DD-DDB2EA6D7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BD6FCE-AA3B-4B08-9A3E-FB02A555F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B352B-09BE-4A7C-A704-1B17BF1C86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6453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47EE2C-F8EA-44F6-BA56-4645E0D7C709}"/>
              </a:ext>
            </a:extLst>
          </p:cNvPr>
          <p:cNvSpPr/>
          <p:nvPr/>
        </p:nvSpPr>
        <p:spPr>
          <a:xfrm>
            <a:off x="261256" y="242595"/>
            <a:ext cx="11691258" cy="64101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D7E5827-056B-4402-A70A-97AF689E0A13}"/>
              </a:ext>
            </a:extLst>
          </p:cNvPr>
          <p:cNvSpPr/>
          <p:nvPr/>
        </p:nvSpPr>
        <p:spPr>
          <a:xfrm>
            <a:off x="685800" y="1243913"/>
            <a:ext cx="7296150" cy="1600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086E7D3-E6B1-4515-81D5-74DFDCFE2F0A}"/>
              </a:ext>
            </a:extLst>
          </p:cNvPr>
          <p:cNvSpPr/>
          <p:nvPr/>
        </p:nvSpPr>
        <p:spPr>
          <a:xfrm>
            <a:off x="2392928" y="1245163"/>
            <a:ext cx="3520963" cy="1600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rgbClr val="44546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54811D-FC45-4A1B-918E-49E27E21F5C6}"/>
              </a:ext>
            </a:extLst>
          </p:cNvPr>
          <p:cNvSpPr/>
          <p:nvPr/>
        </p:nvSpPr>
        <p:spPr>
          <a:xfrm>
            <a:off x="8608978" y="943583"/>
            <a:ext cx="3343535" cy="5709144"/>
          </a:xfrm>
          <a:prstGeom prst="rect">
            <a:avLst/>
          </a:prstGeom>
          <a:solidFill>
            <a:schemeClr val="bg2"/>
          </a:solidFill>
          <a:ln w="158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40E9AD-F5B7-48DB-8106-D51FF837ED1D}"/>
              </a:ext>
            </a:extLst>
          </p:cNvPr>
          <p:cNvSpPr/>
          <p:nvPr/>
        </p:nvSpPr>
        <p:spPr>
          <a:xfrm>
            <a:off x="261256" y="242595"/>
            <a:ext cx="11691258" cy="700988"/>
          </a:xfrm>
          <a:prstGeom prst="rect">
            <a:avLst/>
          </a:prstGeom>
          <a:solidFill>
            <a:srgbClr val="4472C4"/>
          </a:solidFill>
          <a:ln w="158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Menu 1                  Menu 2                 Menu 3                 Menu 4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AF218-3768-4910-9E08-69D8E545038C}"/>
              </a:ext>
            </a:extLst>
          </p:cNvPr>
          <p:cNvSpPr/>
          <p:nvPr/>
        </p:nvSpPr>
        <p:spPr>
          <a:xfrm>
            <a:off x="8608977" y="943583"/>
            <a:ext cx="3343535" cy="700988"/>
          </a:xfrm>
          <a:prstGeom prst="rect">
            <a:avLst/>
          </a:prstGeom>
          <a:solidFill>
            <a:srgbClr val="767171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Votre Main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674232-BE5E-46F9-9283-1EE06036E9C9}"/>
              </a:ext>
            </a:extLst>
          </p:cNvPr>
          <p:cNvSpPr/>
          <p:nvPr/>
        </p:nvSpPr>
        <p:spPr>
          <a:xfrm>
            <a:off x="8745162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3C9B5B-EFE7-45CF-8969-6885C5BD8B17}"/>
              </a:ext>
            </a:extLst>
          </p:cNvPr>
          <p:cNvSpPr/>
          <p:nvPr/>
        </p:nvSpPr>
        <p:spPr>
          <a:xfrm>
            <a:off x="9393673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95FF2E-16D4-4418-9BAE-4C0C27899EE3}"/>
              </a:ext>
            </a:extLst>
          </p:cNvPr>
          <p:cNvSpPr/>
          <p:nvPr/>
        </p:nvSpPr>
        <p:spPr>
          <a:xfrm>
            <a:off x="10042184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77D903-0FCE-468B-8FF1-99D637342299}"/>
              </a:ext>
            </a:extLst>
          </p:cNvPr>
          <p:cNvSpPr/>
          <p:nvPr/>
        </p:nvSpPr>
        <p:spPr>
          <a:xfrm>
            <a:off x="10690695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500BA6-7CDC-45CE-B9C0-BE97A5434FB0}"/>
              </a:ext>
            </a:extLst>
          </p:cNvPr>
          <p:cNvSpPr/>
          <p:nvPr/>
        </p:nvSpPr>
        <p:spPr>
          <a:xfrm>
            <a:off x="11339206" y="1857983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DFA06E-FFA7-4FFB-88FD-34C39F9400ED}"/>
              </a:ext>
            </a:extLst>
          </p:cNvPr>
          <p:cNvSpPr/>
          <p:nvPr/>
        </p:nvSpPr>
        <p:spPr>
          <a:xfrm>
            <a:off x="9314923" y="3798155"/>
            <a:ext cx="1931175" cy="582168"/>
          </a:xfrm>
          <a:prstGeom prst="rect">
            <a:avLst/>
          </a:prstGeom>
          <a:solidFill>
            <a:schemeClr val="bg2">
              <a:lumMod val="5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Enchérir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DC2E6E-CC89-410D-BA01-94351630938B}"/>
              </a:ext>
            </a:extLst>
          </p:cNvPr>
          <p:cNvSpPr/>
          <p:nvPr/>
        </p:nvSpPr>
        <p:spPr>
          <a:xfrm>
            <a:off x="9314922" y="4643273"/>
            <a:ext cx="1931175" cy="582168"/>
          </a:xfrm>
          <a:prstGeom prst="rect">
            <a:avLst/>
          </a:prstGeom>
          <a:solidFill>
            <a:schemeClr val="bg2">
              <a:lumMod val="5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Dudo</a:t>
            </a:r>
            <a:endParaRPr lang="fr-F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83FDDB-CF09-4E39-94C6-4A15E2C83D54}"/>
              </a:ext>
            </a:extLst>
          </p:cNvPr>
          <p:cNvSpPr/>
          <p:nvPr/>
        </p:nvSpPr>
        <p:spPr>
          <a:xfrm>
            <a:off x="9750122" y="3046547"/>
            <a:ext cx="476655" cy="48757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X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02D0A2B-2704-40D8-AD03-F0203C62ADB4}"/>
              </a:ext>
            </a:extLst>
          </p:cNvPr>
          <p:cNvGrpSpPr/>
          <p:nvPr/>
        </p:nvGrpSpPr>
        <p:grpSpPr>
          <a:xfrm>
            <a:off x="10406480" y="3046547"/>
            <a:ext cx="651346" cy="487576"/>
            <a:chOff x="10406482" y="3046547"/>
            <a:chExt cx="651346" cy="48757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40F123-CDE2-4FE8-9491-22528499C40B}"/>
                </a:ext>
              </a:extLst>
            </p:cNvPr>
            <p:cNvSpPr/>
            <p:nvPr/>
          </p:nvSpPr>
          <p:spPr>
            <a:xfrm>
              <a:off x="10406482" y="3046547"/>
              <a:ext cx="476655" cy="487576"/>
            </a:xfrm>
            <a:prstGeom prst="rect">
              <a:avLst/>
            </a:prstGeom>
            <a:blipFill>
              <a:blip r:embed="rId2"/>
              <a:tile tx="0" ty="0" sx="100000" sy="100000" flip="none" algn="tl"/>
            </a:blip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e 24">
              <a:extLst>
                <a:ext uri="{FF2B5EF4-FFF2-40B4-BE49-F238E27FC236}">
                  <a16:creationId xmlns:a16="http://schemas.microsoft.com/office/drawing/2014/main" id="{B6C9C041-CBAE-4235-8949-3441EDD79411}"/>
                </a:ext>
              </a:extLst>
            </p:cNvPr>
            <p:cNvGrpSpPr/>
            <p:nvPr/>
          </p:nvGrpSpPr>
          <p:grpSpPr>
            <a:xfrm>
              <a:off x="10883137" y="3046547"/>
              <a:ext cx="174691" cy="487576"/>
              <a:chOff x="10062770" y="3046547"/>
              <a:chExt cx="174691" cy="487576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351FFD3-9EE3-4790-B174-455CDCA398D4}"/>
                  </a:ext>
                </a:extLst>
              </p:cNvPr>
              <p:cNvSpPr/>
              <p:nvPr/>
            </p:nvSpPr>
            <p:spPr>
              <a:xfrm>
                <a:off x="10062770" y="3046547"/>
                <a:ext cx="174691" cy="48757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Triangle isocèle 22">
                <a:extLst>
                  <a:ext uri="{FF2B5EF4-FFF2-40B4-BE49-F238E27FC236}">
                    <a16:creationId xmlns:a16="http://schemas.microsoft.com/office/drawing/2014/main" id="{BD2300B6-0473-407D-917D-C18640B9CFDF}"/>
                  </a:ext>
                </a:extLst>
              </p:cNvPr>
              <p:cNvSpPr/>
              <p:nvPr/>
            </p:nvSpPr>
            <p:spPr>
              <a:xfrm rot="10800000">
                <a:off x="10102596" y="3236986"/>
                <a:ext cx="95037" cy="122987"/>
              </a:xfrm>
              <a:prstGeom prst="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620644E2-6819-4A0C-A3B9-05348F3C6F8A}"/>
              </a:ext>
            </a:extLst>
          </p:cNvPr>
          <p:cNvSpPr/>
          <p:nvPr/>
        </p:nvSpPr>
        <p:spPr>
          <a:xfrm>
            <a:off x="2392928" y="1243912"/>
            <a:ext cx="3520964" cy="361861"/>
          </a:xfrm>
          <a:prstGeom prst="rect">
            <a:avLst/>
          </a:prstGeom>
          <a:solidFill>
            <a:srgbClr val="4976C7"/>
          </a:solidFill>
          <a:ln w="25400">
            <a:solidFill>
              <a:schemeClr val="tx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Bart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A33DE9-B005-4DC1-855E-C8FD3A7DA19E}"/>
              </a:ext>
            </a:extLst>
          </p:cNvPr>
          <p:cNvSpPr/>
          <p:nvPr/>
        </p:nvSpPr>
        <p:spPr>
          <a:xfrm>
            <a:off x="2628200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A5388B-CAC6-4B7E-8174-B4FE464B3327}"/>
              </a:ext>
            </a:extLst>
          </p:cNvPr>
          <p:cNvSpPr/>
          <p:nvPr/>
        </p:nvSpPr>
        <p:spPr>
          <a:xfrm>
            <a:off x="3276711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4F314B-546E-4A71-9EED-C17BD78D377F}"/>
              </a:ext>
            </a:extLst>
          </p:cNvPr>
          <p:cNvSpPr/>
          <p:nvPr/>
        </p:nvSpPr>
        <p:spPr>
          <a:xfrm>
            <a:off x="3925222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3F322EC-6800-471F-92D4-B8276E049308}"/>
              </a:ext>
            </a:extLst>
          </p:cNvPr>
          <p:cNvSpPr/>
          <p:nvPr/>
        </p:nvSpPr>
        <p:spPr>
          <a:xfrm>
            <a:off x="4573733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783FAE8-DC69-4905-8066-CAE0980DA184}"/>
              </a:ext>
            </a:extLst>
          </p:cNvPr>
          <p:cNvSpPr/>
          <p:nvPr/>
        </p:nvSpPr>
        <p:spPr>
          <a:xfrm>
            <a:off x="5222244" y="1943708"/>
            <a:ext cx="476655" cy="487576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AA9990-428A-4BA6-A858-F0FA900A05D2}"/>
              </a:ext>
            </a:extLst>
          </p:cNvPr>
          <p:cNvSpPr/>
          <p:nvPr/>
        </p:nvSpPr>
        <p:spPr>
          <a:xfrm>
            <a:off x="5913893" y="1243914"/>
            <a:ext cx="2068056" cy="1600200"/>
          </a:xfrm>
          <a:prstGeom prst="rect">
            <a:avLst/>
          </a:prstGeom>
          <a:solidFill>
            <a:srgbClr val="FFBB69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21FE7CF-1D2A-4B55-BBE9-47157B88F412}"/>
              </a:ext>
            </a:extLst>
          </p:cNvPr>
          <p:cNvSpPr/>
          <p:nvPr/>
        </p:nvSpPr>
        <p:spPr>
          <a:xfrm>
            <a:off x="6419326" y="1943708"/>
            <a:ext cx="476655" cy="48757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1502EBB-7744-4E37-8BF1-8717319D924F}"/>
              </a:ext>
            </a:extLst>
          </p:cNvPr>
          <p:cNvSpPr/>
          <p:nvPr/>
        </p:nvSpPr>
        <p:spPr>
          <a:xfrm>
            <a:off x="7121478" y="1943708"/>
            <a:ext cx="476655" cy="48757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80E53C55-F8E9-4B6F-8621-F278A87F6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03" t="22798" r="34065" b="15385"/>
          <a:stretch/>
        </p:blipFill>
        <p:spPr>
          <a:xfrm>
            <a:off x="866775" y="1337802"/>
            <a:ext cx="1364478" cy="1395873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FE5EED20-1466-472C-A555-5808D001DBDC}"/>
              </a:ext>
            </a:extLst>
          </p:cNvPr>
          <p:cNvSpPr/>
          <p:nvPr/>
        </p:nvSpPr>
        <p:spPr>
          <a:xfrm>
            <a:off x="5913891" y="1250752"/>
            <a:ext cx="2068056" cy="361861"/>
          </a:xfrm>
          <a:prstGeom prst="rect">
            <a:avLst/>
          </a:prstGeom>
          <a:solidFill>
            <a:srgbClr val="FFA83F"/>
          </a:solidFill>
          <a:ln w="25400">
            <a:solidFill>
              <a:srgbClr val="ED7D3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Dernière enchère</a:t>
            </a:r>
          </a:p>
        </p:txBody>
      </p:sp>
    </p:spTree>
    <p:extLst>
      <p:ext uri="{BB962C8B-B14F-4D97-AF65-F5344CB8AC3E}">
        <p14:creationId xmlns:p14="http://schemas.microsoft.com/office/powerpoint/2010/main" val="3924787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33B68A8-43AD-4FA7-9DEC-0055354BEEB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966" t="30514" r="79987" b="45255"/>
          <a:stretch/>
        </p:blipFill>
        <p:spPr>
          <a:xfrm>
            <a:off x="1057274" y="314325"/>
            <a:ext cx="1602000" cy="1602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0EA10DC-A3A8-4E93-82A0-45ECE0384285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6809" t="30514" r="59988" b="45255"/>
          <a:stretch/>
        </p:blipFill>
        <p:spPr>
          <a:xfrm>
            <a:off x="3567112" y="314325"/>
            <a:ext cx="1602000" cy="1602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519048D-0C37-45FD-A62A-2DCA1FBECF60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6612" t="30514" r="40107" b="45255"/>
          <a:stretch/>
        </p:blipFill>
        <p:spPr>
          <a:xfrm>
            <a:off x="6096000" y="314325"/>
            <a:ext cx="1602000" cy="1602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140855-02A8-45CB-B066-F2AB9170C1D9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966" t="67115" r="79987" b="8655"/>
          <a:stretch/>
        </p:blipFill>
        <p:spPr>
          <a:xfrm>
            <a:off x="1057274" y="2628900"/>
            <a:ext cx="1602000" cy="1602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76FA6A2-306F-4505-AE4B-99B429E9C978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6869" t="67115" r="60084" b="8655"/>
          <a:stretch/>
        </p:blipFill>
        <p:spPr>
          <a:xfrm>
            <a:off x="3567111" y="2628900"/>
            <a:ext cx="1602000" cy="1602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1413694-8503-4849-9FAB-2C6114617A67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46673" t="67115" r="40124" b="8655"/>
          <a:stretch/>
        </p:blipFill>
        <p:spPr>
          <a:xfrm>
            <a:off x="6105526" y="2628900"/>
            <a:ext cx="1602000" cy="1602000"/>
          </a:xfrm>
          <a:prstGeom prst="rect">
            <a:avLst/>
          </a:prstGeom>
        </p:spPr>
      </p:pic>
      <p:pic>
        <p:nvPicPr>
          <p:cNvPr id="24" name="Image 23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32A5A1AD-6500-43BA-AD2E-9C767DB866F7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12" y="4943475"/>
            <a:ext cx="1590517" cy="1601601"/>
          </a:xfrm>
          <a:prstGeom prst="rect">
            <a:avLst/>
          </a:prstGeom>
        </p:spPr>
      </p:pic>
      <p:grpSp>
        <p:nvGrpSpPr>
          <p:cNvPr id="18" name="Groupe 17">
            <a:extLst>
              <a:ext uri="{FF2B5EF4-FFF2-40B4-BE49-F238E27FC236}">
                <a16:creationId xmlns:a16="http://schemas.microsoft.com/office/drawing/2014/main" id="{B301E001-51CD-4697-8392-7F2316B05277}"/>
              </a:ext>
            </a:extLst>
          </p:cNvPr>
          <p:cNvGrpSpPr/>
          <p:nvPr/>
        </p:nvGrpSpPr>
        <p:grpSpPr>
          <a:xfrm>
            <a:off x="1057274" y="4943275"/>
            <a:ext cx="1602000" cy="1602000"/>
            <a:chOff x="1057274" y="4943275"/>
            <a:chExt cx="1602000" cy="1602000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A63196BD-7D5E-4448-A9C9-2AF37446911D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6966" t="30514" r="79987" b="45255"/>
            <a:stretch/>
          </p:blipFill>
          <p:spPr>
            <a:xfrm>
              <a:off x="1057274" y="4943275"/>
              <a:ext cx="1602000" cy="1602000"/>
            </a:xfrm>
            <a:prstGeom prst="rect">
              <a:avLst/>
            </a:prstGeom>
          </p:spPr>
        </p:pic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14A561CD-BC19-4EF7-92DF-5D1964B6B335}"/>
                </a:ext>
              </a:extLst>
            </p:cNvPr>
            <p:cNvSpPr/>
            <p:nvPr/>
          </p:nvSpPr>
          <p:spPr>
            <a:xfrm>
              <a:off x="1678489" y="5572825"/>
              <a:ext cx="359569" cy="342900"/>
            </a:xfrm>
            <a:prstGeom prst="ellipse">
              <a:avLst/>
            </a:prstGeom>
            <a:solidFill>
              <a:srgbClr val="E1E1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2030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2FE3CB42-C6FD-45BD-B565-00A39ED04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3138" y="1353645"/>
            <a:ext cx="360000" cy="360000"/>
          </a:xfrm>
          <a:prstGeom prst="rect">
            <a:avLst/>
          </a:prstGeom>
        </p:spPr>
      </p:pic>
      <p:pic>
        <p:nvPicPr>
          <p:cNvPr id="6" name="Graphique 5">
            <a:extLst>
              <a:ext uri="{FF2B5EF4-FFF2-40B4-BE49-F238E27FC236}">
                <a16:creationId xmlns:a16="http://schemas.microsoft.com/office/drawing/2014/main" id="{C754A547-DA35-47CD-A0F8-CB859944B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3863138" y="1713645"/>
            <a:ext cx="360000" cy="360000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B0CAE906-FB3B-4615-9DB8-97B708383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223138" y="2056363"/>
            <a:ext cx="360000" cy="360000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2CD14405-7D7C-4F2C-9185-4751C2D82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583138" y="1713645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86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154D4E7A-6E16-46AD-B55F-07B07649AB44}"/>
              </a:ext>
            </a:extLst>
          </p:cNvPr>
          <p:cNvGrpSpPr/>
          <p:nvPr/>
        </p:nvGrpSpPr>
        <p:grpSpPr>
          <a:xfrm>
            <a:off x="0" y="-900"/>
            <a:ext cx="5828400" cy="5829300"/>
            <a:chOff x="0" y="-900"/>
            <a:chExt cx="5828400" cy="58293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D152E3C-3665-4860-A385-7D5C0F4131D0}"/>
                </a:ext>
              </a:extLst>
            </p:cNvPr>
            <p:cNvSpPr/>
            <p:nvPr/>
          </p:nvSpPr>
          <p:spPr>
            <a:xfrm>
              <a:off x="0" y="0"/>
              <a:ext cx="5828400" cy="58284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9C17B9CA-EC37-47A1-88C7-699389EB94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050" y="-900"/>
              <a:ext cx="39243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8058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AD2C54C0-0962-4C76-83C4-D32A654F5FB9}"/>
              </a:ext>
            </a:extLst>
          </p:cNvPr>
          <p:cNvGrpSpPr/>
          <p:nvPr/>
        </p:nvGrpSpPr>
        <p:grpSpPr>
          <a:xfrm>
            <a:off x="0" y="0"/>
            <a:ext cx="5400000" cy="5400000"/>
            <a:chOff x="0" y="0"/>
            <a:chExt cx="5400000" cy="5400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0C61EC0-E4AE-48F2-8DE5-10ADCB8EE748}"/>
                </a:ext>
              </a:extLst>
            </p:cNvPr>
            <p:cNvSpPr/>
            <p:nvPr/>
          </p:nvSpPr>
          <p:spPr>
            <a:xfrm>
              <a:off x="0" y="0"/>
              <a:ext cx="5400000" cy="5400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301E2978-A2E5-46F9-ABDD-1BA0187E09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018" y="490626"/>
              <a:ext cx="3507434" cy="46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1669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74858B57-23AC-417F-A585-B9694CE981AC}"/>
              </a:ext>
            </a:extLst>
          </p:cNvPr>
          <p:cNvGrpSpPr/>
          <p:nvPr/>
        </p:nvGrpSpPr>
        <p:grpSpPr>
          <a:xfrm>
            <a:off x="0" y="0"/>
            <a:ext cx="5400000" cy="5400000"/>
            <a:chOff x="0" y="0"/>
            <a:chExt cx="5400000" cy="5400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D152E3C-3665-4860-A385-7D5C0F4131D0}"/>
                </a:ext>
              </a:extLst>
            </p:cNvPr>
            <p:cNvSpPr/>
            <p:nvPr/>
          </p:nvSpPr>
          <p:spPr>
            <a:xfrm>
              <a:off x="0" y="0"/>
              <a:ext cx="5400000" cy="5400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F890B8ED-E1DA-4C28-BF4A-194F279909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500" y="360000"/>
              <a:ext cx="4484999" cy="46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3548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intérieur, plante&#10;&#10;Description générée automatiquement">
            <a:extLst>
              <a:ext uri="{FF2B5EF4-FFF2-40B4-BE49-F238E27FC236}">
                <a16:creationId xmlns:a16="http://schemas.microsoft.com/office/drawing/2014/main" id="{57D45A57-A637-4DBD-918C-5AE7DFBEB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45759" y="0"/>
            <a:ext cx="4572000" cy="6858000"/>
          </a:xfrm>
        </p:spPr>
      </p:pic>
    </p:spTree>
    <p:extLst>
      <p:ext uri="{BB962C8B-B14F-4D97-AF65-F5344CB8AC3E}">
        <p14:creationId xmlns:p14="http://schemas.microsoft.com/office/powerpoint/2010/main" val="339124611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17</Words>
  <Application>Microsoft Office PowerPoint</Application>
  <PresentationFormat>Grand écran</PresentationFormat>
  <Paragraphs>8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G</dc:creator>
  <cp:lastModifiedBy>Kevin GABARD</cp:lastModifiedBy>
  <cp:revision>11</cp:revision>
  <dcterms:created xsi:type="dcterms:W3CDTF">2021-12-29T19:47:49Z</dcterms:created>
  <dcterms:modified xsi:type="dcterms:W3CDTF">2022-02-06T18:18:25Z</dcterms:modified>
</cp:coreProperties>
</file>

<file path=docProps/thumbnail.jpeg>
</file>